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687963" cy="43195875"/>
  <p:notesSz cx="6858000" cy="9144000"/>
  <p:defaultTextStyle>
    <a:defPPr>
      <a:defRPr lang="en-US"/>
    </a:defPPr>
    <a:lvl1pPr marL="0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10938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21876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32814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43752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54691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65629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776567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887505" algn="l" defTabSz="4221876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1"/>
    <a:srgbClr val="005EA4"/>
    <a:srgbClr val="0065B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78" y="-78"/>
      </p:cViewPr>
      <p:guideLst>
        <p:guide orient="horz" pos="13605"/>
        <p:guide pos="96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1597" y="13418734"/>
            <a:ext cx="26084769" cy="9259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195" y="24477662"/>
            <a:ext cx="21481574" cy="110389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0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1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25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33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42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650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758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867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68722" y="10898959"/>
            <a:ext cx="23170476" cy="2321378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51956" y="10898959"/>
            <a:ext cx="69005295" cy="2321378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137" y="27757371"/>
            <a:ext cx="26084769" cy="8579181"/>
          </a:xfrm>
        </p:spPr>
        <p:txBody>
          <a:bodyPr anchor="t"/>
          <a:lstStyle>
            <a:lvl1pPr algn="l">
              <a:defRPr sz="18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4137" y="18308277"/>
            <a:ext cx="26084769" cy="9449095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108417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1683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32525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43367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54210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65051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75893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86735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1958" y="63483944"/>
            <a:ext cx="46085222" cy="179552850"/>
          </a:xfrm>
        </p:spPr>
        <p:txBody>
          <a:bodyPr/>
          <a:lstStyle>
            <a:lvl1pPr>
              <a:defRPr sz="12900"/>
            </a:lvl1pPr>
            <a:lvl2pPr>
              <a:defRPr sz="111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48645" y="63483944"/>
            <a:ext cx="46090548" cy="179552850"/>
          </a:xfrm>
        </p:spPr>
        <p:txBody>
          <a:bodyPr/>
          <a:lstStyle>
            <a:lvl1pPr>
              <a:defRPr sz="12900"/>
            </a:lvl1pPr>
            <a:lvl2pPr>
              <a:defRPr sz="111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398" y="1729838"/>
            <a:ext cx="27619167" cy="71993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398" y="9669080"/>
            <a:ext cx="13559180" cy="4029612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08417" indent="0">
              <a:buNone/>
              <a:defRPr sz="9200" b="1"/>
            </a:lvl2pPr>
            <a:lvl3pPr marL="4216834" indent="0">
              <a:buNone/>
              <a:defRPr sz="8300" b="1"/>
            </a:lvl3pPr>
            <a:lvl4pPr marL="6325256" indent="0">
              <a:buNone/>
              <a:defRPr sz="7400" b="1"/>
            </a:lvl4pPr>
            <a:lvl5pPr marL="8433678" indent="0">
              <a:buNone/>
              <a:defRPr sz="7400" b="1"/>
            </a:lvl5pPr>
            <a:lvl6pPr marL="10542100" indent="0">
              <a:buNone/>
              <a:defRPr sz="7400" b="1"/>
            </a:lvl6pPr>
            <a:lvl7pPr marL="12650517" indent="0">
              <a:buNone/>
              <a:defRPr sz="7400" b="1"/>
            </a:lvl7pPr>
            <a:lvl8pPr marL="14758939" indent="0">
              <a:buNone/>
              <a:defRPr sz="7400" b="1"/>
            </a:lvl8pPr>
            <a:lvl9pPr marL="1686735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398" y="13698692"/>
            <a:ext cx="13559180" cy="24887627"/>
          </a:xfrm>
        </p:spPr>
        <p:txBody>
          <a:bodyPr/>
          <a:lstStyle>
            <a:lvl1pPr>
              <a:defRPr sz="111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89067" y="9669080"/>
            <a:ext cx="13564506" cy="4029612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08417" indent="0">
              <a:buNone/>
              <a:defRPr sz="9200" b="1"/>
            </a:lvl2pPr>
            <a:lvl3pPr marL="4216834" indent="0">
              <a:buNone/>
              <a:defRPr sz="8300" b="1"/>
            </a:lvl3pPr>
            <a:lvl4pPr marL="6325256" indent="0">
              <a:buNone/>
              <a:defRPr sz="7400" b="1"/>
            </a:lvl4pPr>
            <a:lvl5pPr marL="8433678" indent="0">
              <a:buNone/>
              <a:defRPr sz="7400" b="1"/>
            </a:lvl5pPr>
            <a:lvl6pPr marL="10542100" indent="0">
              <a:buNone/>
              <a:defRPr sz="7400" b="1"/>
            </a:lvl6pPr>
            <a:lvl7pPr marL="12650517" indent="0">
              <a:buNone/>
              <a:defRPr sz="7400" b="1"/>
            </a:lvl7pPr>
            <a:lvl8pPr marL="14758939" indent="0">
              <a:buNone/>
              <a:defRPr sz="7400" b="1"/>
            </a:lvl8pPr>
            <a:lvl9pPr marL="1686735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89067" y="13698692"/>
            <a:ext cx="13564506" cy="24887627"/>
          </a:xfrm>
        </p:spPr>
        <p:txBody>
          <a:bodyPr/>
          <a:lstStyle>
            <a:lvl1pPr>
              <a:defRPr sz="111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400" y="1719836"/>
            <a:ext cx="10096128" cy="7319301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8141" y="1719858"/>
            <a:ext cx="17155424" cy="36866483"/>
          </a:xfrm>
        </p:spPr>
        <p:txBody>
          <a:bodyPr/>
          <a:lstStyle>
            <a:lvl1pPr>
              <a:defRPr sz="14800"/>
            </a:lvl1pPr>
            <a:lvl2pPr>
              <a:defRPr sz="12900"/>
            </a:lvl2pPr>
            <a:lvl3pPr>
              <a:defRPr sz="111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400" y="9039146"/>
            <a:ext cx="10096128" cy="29547182"/>
          </a:xfrm>
        </p:spPr>
        <p:txBody>
          <a:bodyPr/>
          <a:lstStyle>
            <a:lvl1pPr marL="0" indent="0">
              <a:buNone/>
              <a:defRPr sz="6500"/>
            </a:lvl1pPr>
            <a:lvl2pPr marL="2108417" indent="0">
              <a:buNone/>
              <a:defRPr sz="5500"/>
            </a:lvl2pPr>
            <a:lvl3pPr marL="4216834" indent="0">
              <a:buNone/>
              <a:defRPr sz="4600"/>
            </a:lvl3pPr>
            <a:lvl4pPr marL="6325256" indent="0">
              <a:buNone/>
              <a:defRPr sz="4200"/>
            </a:lvl4pPr>
            <a:lvl5pPr marL="8433678" indent="0">
              <a:buNone/>
              <a:defRPr sz="4200"/>
            </a:lvl5pPr>
            <a:lvl6pPr marL="10542100" indent="0">
              <a:buNone/>
              <a:defRPr sz="4200"/>
            </a:lvl6pPr>
            <a:lvl7pPr marL="12650517" indent="0">
              <a:buNone/>
              <a:defRPr sz="4200"/>
            </a:lvl7pPr>
            <a:lvl8pPr marL="14758939" indent="0">
              <a:buNone/>
              <a:defRPr sz="4200"/>
            </a:lvl8pPr>
            <a:lvl9pPr marL="16867356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5055" y="30237113"/>
            <a:ext cx="18412778" cy="3569662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15055" y="3859631"/>
            <a:ext cx="18412778" cy="25917525"/>
          </a:xfrm>
        </p:spPr>
        <p:txBody>
          <a:bodyPr/>
          <a:lstStyle>
            <a:lvl1pPr marL="0" indent="0">
              <a:buNone/>
              <a:defRPr sz="14800"/>
            </a:lvl1pPr>
            <a:lvl2pPr marL="2108417" indent="0">
              <a:buNone/>
              <a:defRPr sz="12900"/>
            </a:lvl2pPr>
            <a:lvl3pPr marL="4216834" indent="0">
              <a:buNone/>
              <a:defRPr sz="11100"/>
            </a:lvl3pPr>
            <a:lvl4pPr marL="6325256" indent="0">
              <a:buNone/>
              <a:defRPr sz="9200"/>
            </a:lvl4pPr>
            <a:lvl5pPr marL="8433678" indent="0">
              <a:buNone/>
              <a:defRPr sz="9200"/>
            </a:lvl5pPr>
            <a:lvl6pPr marL="10542100" indent="0">
              <a:buNone/>
              <a:defRPr sz="9200"/>
            </a:lvl6pPr>
            <a:lvl7pPr marL="12650517" indent="0">
              <a:buNone/>
              <a:defRPr sz="9200"/>
            </a:lvl7pPr>
            <a:lvl8pPr marL="14758939" indent="0">
              <a:buNone/>
              <a:defRPr sz="9200"/>
            </a:lvl8pPr>
            <a:lvl9pPr marL="16867356" indent="0">
              <a:buNone/>
              <a:defRPr sz="9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5055" y="33806775"/>
            <a:ext cx="18412778" cy="5069513"/>
          </a:xfrm>
        </p:spPr>
        <p:txBody>
          <a:bodyPr/>
          <a:lstStyle>
            <a:lvl1pPr marL="0" indent="0">
              <a:buNone/>
              <a:defRPr sz="6500"/>
            </a:lvl1pPr>
            <a:lvl2pPr marL="2108417" indent="0">
              <a:buNone/>
              <a:defRPr sz="5500"/>
            </a:lvl2pPr>
            <a:lvl3pPr marL="4216834" indent="0">
              <a:buNone/>
              <a:defRPr sz="4600"/>
            </a:lvl3pPr>
            <a:lvl4pPr marL="6325256" indent="0">
              <a:buNone/>
              <a:defRPr sz="4200"/>
            </a:lvl4pPr>
            <a:lvl5pPr marL="8433678" indent="0">
              <a:buNone/>
              <a:defRPr sz="4200"/>
            </a:lvl5pPr>
            <a:lvl6pPr marL="10542100" indent="0">
              <a:buNone/>
              <a:defRPr sz="4200"/>
            </a:lvl6pPr>
            <a:lvl7pPr marL="12650517" indent="0">
              <a:buNone/>
              <a:defRPr sz="4200"/>
            </a:lvl7pPr>
            <a:lvl8pPr marL="14758939" indent="0">
              <a:buNone/>
              <a:defRPr sz="4200"/>
            </a:lvl8pPr>
            <a:lvl9pPr marL="16867356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398" y="1729838"/>
            <a:ext cx="27619167" cy="7199313"/>
          </a:xfrm>
          <a:prstGeom prst="rect">
            <a:avLst/>
          </a:prstGeom>
        </p:spPr>
        <p:txBody>
          <a:bodyPr vert="horz" lIns="421689" tIns="210844" rIns="421689" bIns="21084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398" y="10079059"/>
            <a:ext cx="27619167" cy="28507281"/>
          </a:xfrm>
          <a:prstGeom prst="rect">
            <a:avLst/>
          </a:prstGeom>
        </p:spPr>
        <p:txBody>
          <a:bodyPr vert="horz" lIns="421689" tIns="210844" rIns="421689" bIns="2108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34398" y="40036180"/>
            <a:ext cx="7160525" cy="2299780"/>
          </a:xfrm>
          <a:prstGeom prst="rect">
            <a:avLst/>
          </a:prstGeom>
        </p:spPr>
        <p:txBody>
          <a:bodyPr vert="horz" lIns="421689" tIns="210844" rIns="421689" bIns="21084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80F0E-372F-4E8D-818B-58B2DC8D24DE}" type="datetimeFigureOut">
              <a:rPr lang="en-US" smtClean="0"/>
              <a:pPr/>
              <a:t>17-Apr-14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85054" y="40036180"/>
            <a:ext cx="9717855" cy="2299780"/>
          </a:xfrm>
          <a:prstGeom prst="rect">
            <a:avLst/>
          </a:prstGeom>
        </p:spPr>
        <p:txBody>
          <a:bodyPr vert="horz" lIns="421689" tIns="210844" rIns="421689" bIns="21084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993040" y="40036180"/>
            <a:ext cx="7160525" cy="2299780"/>
          </a:xfrm>
          <a:prstGeom prst="rect">
            <a:avLst/>
          </a:prstGeom>
        </p:spPr>
        <p:txBody>
          <a:bodyPr vert="horz" lIns="421689" tIns="210844" rIns="421689" bIns="21084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C260-BD68-440A-8835-867CC89BC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216834" rtl="0" eaLnBrk="1" latinLnBrk="0" hangingPunct="1">
        <a:spcBef>
          <a:spcPct val="0"/>
        </a:spcBef>
        <a:buNone/>
        <a:defRPr sz="20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1320" indent="-1581320" algn="l" defTabSz="4216834" rtl="0" eaLnBrk="1" latinLnBrk="0" hangingPunct="1">
        <a:spcBef>
          <a:spcPct val="20000"/>
        </a:spcBef>
        <a:buFont typeface="Arial" pitchFamily="34" charset="0"/>
        <a:buChar char="•"/>
        <a:defRPr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184" indent="-1317757" algn="l" defTabSz="4216834" rtl="0" eaLnBrk="1" latinLnBrk="0" hangingPunct="1">
        <a:spcBef>
          <a:spcPct val="20000"/>
        </a:spcBef>
        <a:buFont typeface="Arial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71052" indent="-1054209" algn="l" defTabSz="4216834" rtl="0" eaLnBrk="1" latinLnBrk="0" hangingPunct="1">
        <a:spcBef>
          <a:spcPct val="20000"/>
        </a:spcBef>
        <a:buFont typeface="Arial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3pPr>
      <a:lvl4pPr marL="7379469" indent="-1054209" algn="l" defTabSz="4216834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487891" indent="-1054209" algn="l" defTabSz="4216834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596308" indent="-1054209" algn="l" defTabSz="4216834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4730" indent="-1054209" algn="l" defTabSz="4216834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3147" indent="-1054209" algn="l" defTabSz="4216834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1565" indent="-1054209" algn="l" defTabSz="4216834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08417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16834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25256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33678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42100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650517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8939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867356" algn="l" defTabSz="4216834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owchart: Alternate Process 32"/>
          <p:cNvSpPr/>
          <p:nvPr/>
        </p:nvSpPr>
        <p:spPr>
          <a:xfrm>
            <a:off x="942181" y="947737"/>
            <a:ext cx="28803600" cy="4800600"/>
          </a:xfrm>
          <a:prstGeom prst="flowChartAlternateProcess">
            <a:avLst/>
          </a:prstGeom>
          <a:blipFill>
            <a:blip r:embed="rId2" cstate="print">
              <a:lum bright="40000"/>
            </a:blip>
            <a:stretch>
              <a:fillRect/>
            </a:stretch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72981" y="13596937"/>
            <a:ext cx="53911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1781" y="20226337"/>
            <a:ext cx="11518385" cy="92591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1600" dirty="0" smtClean="0">
                <a:solidFill>
                  <a:schemeClr val="tx1"/>
                </a:solidFill>
                <a:cs typeface="B Lotus" pitchFamily="2" charset="-78"/>
              </a:rPr>
              <a:t>بی لوتوس معمولی 16</a:t>
            </a:r>
            <a:endParaRPr lang="en-US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9411" y="20111221"/>
            <a:ext cx="11518385" cy="9259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22188" tIns="211094" rIns="422188" bIns="211094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fa-IR" sz="1600" dirty="0" smtClean="0">
                <a:solidFill>
                  <a:schemeClr val="tx1"/>
                </a:solidFill>
                <a:cs typeface="B Lotus" pitchFamily="2" charset="-78"/>
              </a:rPr>
              <a:t>بی لوتوس معمولی 16</a:t>
            </a:r>
            <a:endParaRPr lang="en-US" sz="1600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13781" y="30779221"/>
            <a:ext cx="11518385" cy="9259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22188" tIns="211094" rIns="422188" bIns="211094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fa-IR" sz="1600" dirty="0" smtClean="0">
                <a:solidFill>
                  <a:schemeClr val="tx1"/>
                </a:solidFill>
                <a:cs typeface="B Lotus" pitchFamily="2" charset="-78"/>
              </a:rPr>
              <a:t>بی لوتوس معمولی 16</a:t>
            </a:r>
            <a:endParaRPr lang="en-US" sz="1600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803966" y="9595621"/>
            <a:ext cx="11518385" cy="9259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22188" tIns="211094" rIns="422188" bIns="211094" rtlCol="0" anchor="ctr">
            <a:normAutofit/>
          </a:bodyPr>
          <a:lstStyle/>
          <a:p>
            <a:pPr marL="0" marR="0" lvl="0" indent="0" algn="ctr" defTabSz="422187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Lotus" pitchFamily="2" charset="-78"/>
              </a:rPr>
              <a:t>بی لوتوس</a:t>
            </a:r>
            <a:r>
              <a:rPr kumimoji="0" lang="fa-IR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Lotus" pitchFamily="2" charset="-78"/>
              </a:rPr>
              <a:t> معمولی 16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791781" y="30780853"/>
            <a:ext cx="11518385" cy="9259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22188" tIns="211094" rIns="422188" bIns="211094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fa-IR" sz="1600" dirty="0" smtClean="0">
                <a:solidFill>
                  <a:schemeClr val="tx1"/>
                </a:solidFill>
                <a:cs typeface="B Lotus" pitchFamily="2" charset="-78"/>
              </a:rPr>
              <a:t>بی لوتوس معمولی 16</a:t>
            </a:r>
            <a:endParaRPr lang="en-US" sz="1600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01596" y="9595621"/>
            <a:ext cx="11518385" cy="9259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22188" tIns="211094" rIns="422188" bIns="211094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fa-IR" sz="1600" dirty="0">
                <a:solidFill>
                  <a:schemeClr val="tx1"/>
                </a:solidFill>
                <a:cs typeface="B Lotus" pitchFamily="2" charset="-78"/>
              </a:rPr>
              <a:t>بی لوتوس معمولی </a:t>
            </a:r>
            <a:r>
              <a:rPr lang="fa-IR" sz="1600" dirty="0" smtClean="0">
                <a:solidFill>
                  <a:schemeClr val="tx1"/>
                </a:solidFill>
                <a:cs typeface="B Lotus" pitchFamily="2" charset="-78"/>
              </a:rPr>
              <a:t>16</a:t>
            </a:r>
            <a:endParaRPr lang="en-US" sz="1600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29181" y="6434137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dirty="0" smtClean="0">
                <a:cs typeface="B Titr" pitchFamily="2" charset="-78"/>
              </a:rPr>
              <a:t>عنوان:بی تیتر 40 در وسط</a:t>
            </a:r>
            <a:endParaRPr lang="en-US" sz="4000" dirty="0" smtClean="0"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 smtClean="0">
                <a:cs typeface="B Titr" pitchFamily="2" charset="-78"/>
              </a:rPr>
              <a:t>نویسندگان:بی تیتر 28 در وسط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 smtClean="0">
                <a:cs typeface="B Titr" pitchFamily="2" charset="-78"/>
              </a:rPr>
              <a:t>سمت و آدرس نویسندگان: بی تیتر 28 در وسط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23581" y="8986021"/>
            <a:ext cx="929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200" b="1" dirty="0" smtClean="0">
                <a:cs typeface="B Lotus" pitchFamily="2" charset="-78"/>
              </a:rPr>
              <a:t>یافته‌ها(بی لوتوس 22 تیره)</a:t>
            </a:r>
            <a:endParaRPr lang="en-US" sz="2200" b="1" dirty="0">
              <a:cs typeface="B Lotus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01581" y="8909821"/>
            <a:ext cx="929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200" b="1" dirty="0" smtClean="0">
                <a:cs typeface="B Lotus" pitchFamily="2" charset="-78"/>
              </a:rPr>
              <a:t>چکیده(بی لوتوس 22 تیره)</a:t>
            </a:r>
            <a:endParaRPr lang="en-US" sz="2200" b="1" dirty="0">
              <a:cs typeface="B Lotus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01581" y="19616737"/>
            <a:ext cx="929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200" b="1" dirty="0" smtClean="0">
                <a:cs typeface="B Lotus" pitchFamily="2" charset="-78"/>
              </a:rPr>
              <a:t>مقدمه(بی لوتوس 22 تیره)</a:t>
            </a:r>
            <a:endParaRPr lang="en-US" sz="2200" b="1" dirty="0">
              <a:cs typeface="B Lotus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23581" y="19464337"/>
            <a:ext cx="929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200" b="1" dirty="0" smtClean="0">
                <a:cs typeface="B Lotus" pitchFamily="2" charset="-78"/>
              </a:rPr>
              <a:t>نتیجه‌گیری(بی لوتوس 22 تیره)</a:t>
            </a:r>
            <a:endParaRPr lang="en-US" sz="2200" b="1" dirty="0">
              <a:cs typeface="B Lotus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01581" y="30132337"/>
            <a:ext cx="929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200" b="1" dirty="0" smtClean="0">
                <a:cs typeface="B Lotus" pitchFamily="2" charset="-78"/>
              </a:rPr>
              <a:t>روش تحقیق(بی لوتوس 22 تیره)</a:t>
            </a:r>
            <a:endParaRPr lang="en-US" sz="2200" b="1" dirty="0">
              <a:cs typeface="B Lotus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3581" y="30132337"/>
            <a:ext cx="929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200" b="1" dirty="0" smtClean="0">
                <a:cs typeface="B Lotus" pitchFamily="2" charset="-78"/>
              </a:rPr>
              <a:t>منابع(بی لوتوس 22 تیره)</a:t>
            </a:r>
            <a:endParaRPr lang="en-US" sz="2200" b="1" dirty="0">
              <a:cs typeface="B Lotus" pitchFamily="2" charset="-78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942181" y="947737"/>
            <a:ext cx="28803600" cy="41148000"/>
            <a:chOff x="942181" y="947737"/>
            <a:chExt cx="28803600" cy="41148000"/>
          </a:xfrm>
        </p:grpSpPr>
        <p:grpSp>
          <p:nvGrpSpPr>
            <p:cNvPr id="27" name="Group 26"/>
            <p:cNvGrpSpPr/>
            <p:nvPr/>
          </p:nvGrpSpPr>
          <p:grpSpPr>
            <a:xfrm>
              <a:off x="942181" y="947737"/>
              <a:ext cx="28803600" cy="41148000"/>
              <a:chOff x="942181" y="947737"/>
              <a:chExt cx="28803600" cy="41148000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942181" y="947737"/>
                <a:ext cx="28803600" cy="41148000"/>
                <a:chOff x="942181" y="1023937"/>
                <a:chExt cx="28803600" cy="41148000"/>
              </a:xfrm>
            </p:grpSpPr>
            <p:pic>
              <p:nvPicPr>
                <p:cNvPr id="4" name="Picture 3" descr="logo"/>
                <p:cNvPicPr>
                  <a:picLocks noChangeAspect="1"/>
                </p:cNvPicPr>
                <p:nvPr/>
              </p:nvPicPr>
              <p:blipFill>
                <a:blip r:embed="rId4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    </a:ext>
                  </a:extLst>
                </a:blip>
                <a:srcRect l="6497" t="9964" r="7412" b="44191"/>
                <a:stretch>
                  <a:fillRect/>
                </a:stretch>
              </p:blipFill>
              <p:spPr bwMode="auto">
                <a:xfrm>
                  <a:off x="25859581" y="1862137"/>
                  <a:ext cx="2651760" cy="108083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3" name="Rounded Rectangle 12"/>
                <p:cNvSpPr/>
                <p:nvPr/>
              </p:nvSpPr>
              <p:spPr>
                <a:xfrm>
                  <a:off x="942181" y="1023937"/>
                  <a:ext cx="28803600" cy="41148000"/>
                </a:xfrm>
                <a:prstGeom prst="roundRect">
                  <a:avLst>
                    <a:gd name="adj" fmla="val 2503"/>
                  </a:avLst>
                </a:prstGeom>
                <a:noFill/>
                <a:ln w="76200">
                  <a:solidFill>
                    <a:srgbClr val="00B0F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753181" y="4529137"/>
                <a:ext cx="6156158" cy="12058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35" name="Picture 11" descr="M:\لوگو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b="37948"/>
              <a:stretch>
                <a:fillRect/>
              </a:stretch>
            </p:blipFill>
            <p:spPr bwMode="auto">
              <a:xfrm>
                <a:off x="25402381" y="3656302"/>
                <a:ext cx="1828800" cy="1330035"/>
              </a:xfrm>
              <a:prstGeom prst="rect">
                <a:avLst/>
              </a:prstGeom>
              <a:noFill/>
            </p:spPr>
          </p:pic>
          <p:pic>
            <p:nvPicPr>
              <p:cNvPr id="1036" name="Picture 12" descr="M:\لوگو علم وصنعت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7231181" y="3462337"/>
                <a:ext cx="1676400" cy="1952542"/>
              </a:xfrm>
              <a:prstGeom prst="rect">
                <a:avLst/>
              </a:prstGeom>
              <a:noFill/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25326181" y="4986337"/>
                <a:ext cx="1905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2000" b="1" dirty="0" smtClean="0">
                    <a:solidFill>
                      <a:srgbClr val="005EB1"/>
                    </a:solidFill>
                    <a:latin typeface="IranNastaliq" pitchFamily="18" charset="0"/>
                    <a:cs typeface="IranNastaliq" pitchFamily="18" charset="0"/>
                  </a:rPr>
                  <a:t>انجمن مهندسی شیمی  ایران</a:t>
                </a:r>
                <a:endParaRPr lang="en-US" sz="2000" b="1" dirty="0">
                  <a:solidFill>
                    <a:srgbClr val="005EB1"/>
                  </a:solidFill>
                  <a:latin typeface="IranNastaliq" pitchFamily="18" charset="0"/>
                  <a:cs typeface="IranNastaliq" pitchFamily="18" charset="0"/>
                </a:endParaRPr>
              </a:p>
            </p:txBody>
          </p:sp>
          <p:pic>
            <p:nvPicPr>
              <p:cNvPr id="1037" name="Picture 13" descr="M:\5CFD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094581" y="3462337"/>
                <a:ext cx="7941539" cy="2856333"/>
              </a:xfrm>
              <a:prstGeom prst="rect">
                <a:avLst/>
              </a:prstGeom>
              <a:noFill/>
            </p:spPr>
          </p:pic>
        </p:grp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85981" y="1176337"/>
              <a:ext cx="14683519" cy="274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0" name="TextBox 29"/>
          <p:cNvSpPr txBox="1"/>
          <p:nvPr/>
        </p:nvSpPr>
        <p:spPr>
          <a:xfrm>
            <a:off x="1704181" y="1105614"/>
            <a:ext cx="464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 smtClean="0"/>
              <a:t>آرم دانشگاه</a:t>
            </a:r>
          </a:p>
          <a:p>
            <a:pPr algn="ctr" rtl="1"/>
            <a:r>
              <a:rPr lang="fa-IR" sz="5400" dirty="0" smtClean="0"/>
              <a:t>موسسه یا مرکز</a:t>
            </a:r>
            <a:r>
              <a:rPr lang="en-US" sz="5400" dirty="0" smtClean="0"/>
              <a:t> </a:t>
            </a:r>
            <a:r>
              <a:rPr lang="fa-IR" sz="5400" dirty="0" smtClean="0"/>
              <a:t>تحقیقاتی</a:t>
            </a:r>
            <a:endParaRPr lang="en-US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85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بی لوتوس معمولی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VAIO</dc:creator>
  <cp:lastModifiedBy>VAIO</cp:lastModifiedBy>
  <cp:revision>43</cp:revision>
  <dcterms:created xsi:type="dcterms:W3CDTF">2014-04-15T07:29:30Z</dcterms:created>
  <dcterms:modified xsi:type="dcterms:W3CDTF">2014-04-17T05:29:55Z</dcterms:modified>
</cp:coreProperties>
</file>